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x="18288000" cy="10287000"/>
  <p:notesSz cx="6858000" cy="9144000"/>
  <p:embeddedFontLst>
    <p:embeddedFont>
      <p:font typeface="Noto Sans Kr" charset="1" panose="020B0200000000000000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fonts/font63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jpeg" Type="http://schemas.openxmlformats.org/officeDocument/2006/relationships/image"/><Relationship Id="rId4" Target="../media/VAGvGfulQ2Q.mp4" Type="http://schemas.openxmlformats.org/officeDocument/2006/relationships/video"/><Relationship Id="rId5" Target="../media/VAGvGfulQ2Q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t="0" r="-6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9692773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40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41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42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43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44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45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46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47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48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657" t="0" r="657" b="0"/>
          <a:stretch>
            <a:fillRect/>
          </a:stretch>
        </p:blipFill>
        <p:spPr>
          <a:xfrm flipH="false" flipV="false" rot="0">
            <a:off x="2483008" y="1824029"/>
            <a:ext cx="13321984" cy="759353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49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5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50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51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52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53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54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55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56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57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t="0" r="-6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t="0" r="-6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31873" y="21462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DAGvGWSR05Q</dc:identifier>
  <dcterms:modified xsi:type="dcterms:W3CDTF">2011-08-01T06:04:30Z</dcterms:modified>
  <cp:revision>1</cp:revision>
  <dc:title>FISA_1차 기술세미나</dc:title>
</cp:coreProperties>
</file>